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200" dirty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 6 570 </a:t>
            </a:r>
            <a:r>
              <a:rPr lang="uz-Cyrl-UZ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000 </a:t>
            </a:r>
            <a:r>
              <a:rPr lang="uz-Cyrl-UZ" sz="1200" dirty="0" smtClean="0">
                <a:solidFill>
                  <a:srgbClr val="00206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дона</a:t>
            </a:r>
            <a:endParaRPr lang="ru-RU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94599" y="5117736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850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107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454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20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04246" y="5487536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>
                <a:solidFill>
                  <a:srgbClr val="C00000"/>
                </a:solidFill>
                <a:latin typeface="Bahnschrift SemiBold SemiConden" pitchFamily="34" charset="0"/>
              </a:rPr>
              <a:t>957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000" dirty="0">
                <a:solidFill>
                  <a:schemeClr val="bg1"/>
                </a:solidFill>
              </a:rPr>
              <a:t>Бедана тухими</a:t>
            </a:r>
            <a:endParaRPr lang="uz-Cyrl-UZ" sz="2000" dirty="0" smtClean="0">
              <a:solidFill>
                <a:schemeClr val="bg1"/>
              </a:solidFill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Бедана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тухимини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етиштиришни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ташкил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килиш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”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20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uz-Cyrl-UZ" sz="1600" smtClean="0">
                <a:solidFill>
                  <a:srgbClr val="C00000"/>
                </a:solidFill>
                <a:latin typeface="Bahnschrift SemiBold SemiConden" pitchFamily="34" charset="0"/>
              </a:rPr>
              <a:t>477</a:t>
            </a:r>
            <a:r>
              <a:rPr lang="uz-Cyrl-UZ" sz="160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17,5%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214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800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17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153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00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156" y="2328579"/>
            <a:ext cx="1524590" cy="15047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61" y="4207790"/>
            <a:ext cx="2714550" cy="2344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" name="Рисунок 1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212" y="4352405"/>
            <a:ext cx="2674803" cy="22359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5377</TotalTime>
  <Words>123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537</cp:revision>
  <dcterms:created xsi:type="dcterms:W3CDTF">2020-12-11T07:51:35Z</dcterms:created>
  <dcterms:modified xsi:type="dcterms:W3CDTF">2021-08-04T11:09:36Z</dcterms:modified>
</cp:coreProperties>
</file>